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6" r:id="rId3"/>
    <p:sldId id="287" r:id="rId4"/>
    <p:sldId id="288" r:id="rId5"/>
    <p:sldId id="289" r:id="rId6"/>
    <p:sldId id="376" r:id="rId7"/>
    <p:sldId id="377" r:id="rId8"/>
    <p:sldId id="374" r:id="rId9"/>
    <p:sldId id="378" r:id="rId10"/>
    <p:sldId id="379" r:id="rId11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068" autoAdjust="0"/>
  </p:normalViewPr>
  <p:slideViewPr>
    <p:cSldViewPr snapToGrid="0">
      <p:cViewPr varScale="1">
        <p:scale>
          <a:sx n="101" d="100"/>
          <a:sy n="101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504833-5192-4A52-8E50-FE679419C09D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5280F1-2015-47B4-A979-E66D9C9B1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47EBE6-1D7E-413B-BBE8-1F43E2FF17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A04339-A7C4-4570-ABEF-F86BDA46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learn about the Saturn V rocket,</a:t>
            </a:r>
            <a:r>
              <a:rPr lang="en-US" baseline="0" dirty="0" smtClean="0"/>
              <a:t> the rocket that took 12 astronauts to the Moon.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rocket assists with the rolling process; students should place their PVC pipe directly on top of the image.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Teachers should edit the “Color or decorate over there” text, to match the cognitive level of their students. This version is intended for a younger elementary audience.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04339-A7C4-4570-ABEF-F86BDA4699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4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325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9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4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8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2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6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4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2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1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0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7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1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cnolby@space.ed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mailto:msaad@space.edu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Ue4PCI0Nam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mars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42" y="1433272"/>
            <a:ext cx="3641119" cy="36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356" y="4273528"/>
            <a:ext cx="8791575" cy="1710371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15, 2018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Caitlin Nolby (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cnolby@space.edu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Marissa Saad (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msaad@space.edu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Dakota Space Grant Consortium</a:t>
            </a:r>
          </a:p>
        </p:txBody>
      </p:sp>
      <p:pic>
        <p:nvPicPr>
          <p:cNvPr id="1032" name="Picture 8" descr="http://www.clipartqueen.com/image-files/astronaut-on-the-mo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05" y="0"/>
            <a:ext cx="1817753" cy="3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satra.com/wp-content/themes/alhena-lite/images/background/patterns/tool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121">
            <a:off x="16102123" y="-3209375"/>
            <a:ext cx="212658" cy="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822" y="2387286"/>
            <a:ext cx="8950407" cy="1579603"/>
          </a:xfrm>
        </p:spPr>
        <p:txBody>
          <a:bodyPr>
            <a:noAutofit/>
          </a:bodyPr>
          <a:lstStyle/>
          <a:p>
            <a:r>
              <a:rPr lang="en-US" dirty="0" smtClean="0"/>
              <a:t>Mission to Mars and</a:t>
            </a:r>
            <a:br>
              <a:rPr lang="en-US" dirty="0" smtClean="0"/>
            </a:br>
            <a:r>
              <a:rPr lang="en-US" dirty="0" smtClean="0"/>
              <a:t>NASA educator resources</a:t>
            </a:r>
            <a:endParaRPr lang="en-US" dirty="0"/>
          </a:p>
        </p:txBody>
      </p:sp>
      <p:pic>
        <p:nvPicPr>
          <p:cNvPr id="1030" name="Picture 6" descr="https://cdn2.iconfinder.com/data/icons/brainy-icons-science/120/0909-formula02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696">
            <a:off x="5301101" y="169822"/>
            <a:ext cx="910389" cy="9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mars missions rovers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6"/>
          <a:stretch/>
        </p:blipFill>
        <p:spPr bwMode="auto">
          <a:xfrm>
            <a:off x="7199085" y="5148946"/>
            <a:ext cx="4259235" cy="17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49" y="258141"/>
            <a:ext cx="1058387" cy="873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49" y="183417"/>
            <a:ext cx="1303582" cy="1016794"/>
          </a:xfrm>
          <a:prstGeom prst="rect">
            <a:avLst/>
          </a:prstGeom>
        </p:spPr>
      </p:pic>
      <p:pic>
        <p:nvPicPr>
          <p:cNvPr id="1026" name="Picture 2" descr="http://1.bp.blogspot.com/-ANs2zVka4aM/UHE_WelDgHI/AAAAAAAAZTg/pgE6cobyh5E/s1600/Y4712_MARS_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10" y="806662"/>
            <a:ext cx="4292857" cy="27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6632">
            <a:off x="385463" y="621706"/>
            <a:ext cx="5719443" cy="3601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1902">
            <a:off x="6309166" y="1877837"/>
            <a:ext cx="5545831" cy="3545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120" y="5554768"/>
            <a:ext cx="767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Example K-12 Worksheets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2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mcdeadline2.files.wordpress.com/2015/12/the-martia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1" b="4086"/>
          <a:stretch/>
        </p:blipFill>
        <p:spPr bwMode="auto">
          <a:xfrm>
            <a:off x="0" y="-43681"/>
            <a:ext cx="12192000" cy="69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45664" y="5226519"/>
            <a:ext cx="5852984" cy="603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Rockets to the rescue!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philly.com/images/100515_soil_martian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36" y="955242"/>
            <a:ext cx="30670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newsweek.com/sites/www.newsweek.com/files/styles/embedded_full/public/2015/06/17/martian-df-07708rg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9050"/>
            <a:ext cx="10363200" cy="6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newsweek.com/sites/www.newsweek.com/files/2015/06/17/martian-tifrss0009frnleft-1001rrg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/>
          <a:stretch/>
        </p:blipFill>
        <p:spPr bwMode="auto">
          <a:xfrm>
            <a:off x="0" y="0"/>
            <a:ext cx="12435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 rot="16771949">
            <a:off x="2893672" y="-314133"/>
            <a:ext cx="2263453" cy="3231510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aspberry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86" y="438150"/>
            <a:ext cx="1561913" cy="13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78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2352" y="2048381"/>
            <a:ext cx="55427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 will work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Creativity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Engineering Design Process with raspberries 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(and redesign!)</a:t>
            </a:r>
          </a:p>
        </p:txBody>
      </p:sp>
    </p:spTree>
    <p:extLst>
      <p:ext uri="{BB962C8B-B14F-4D97-AF65-F5344CB8AC3E}">
        <p14:creationId xmlns:p14="http://schemas.microsoft.com/office/powerpoint/2010/main" val="40807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rocket evolution 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0"/>
            <a:ext cx="10560050" cy="6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79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4330" y="323163"/>
            <a:ext cx="4293098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Adaptations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Protractors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Angles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Variables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Repetition/Redesign</a:t>
            </a:r>
          </a:p>
          <a:p>
            <a:pPr algn="ctr"/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1950" y="4001093"/>
            <a:ext cx="303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Extra ideas provided in the online link!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269" y="4805838"/>
            <a:ext cx="3557835" cy="17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668"/>
            <a:ext cx="12192000" cy="4658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7467" y="363835"/>
            <a:ext cx="7593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Printable Rocket Template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9785</TotalTime>
  <Words>137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Circuit</vt:lpstr>
      <vt:lpstr>Mission to Mars and NASA educator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STEM Ambassadors</dc:title>
  <dc:creator>Marissa Saad</dc:creator>
  <cp:lastModifiedBy>Hillestad, Matthew</cp:lastModifiedBy>
  <cp:revision>306</cp:revision>
  <cp:lastPrinted>2016-09-12T21:50:58Z</cp:lastPrinted>
  <dcterms:created xsi:type="dcterms:W3CDTF">2016-08-10T20:24:21Z</dcterms:created>
  <dcterms:modified xsi:type="dcterms:W3CDTF">2019-04-25T20:12:55Z</dcterms:modified>
</cp:coreProperties>
</file>